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32244"/>
            <a:ext cx="3582955" cy="248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bg-BG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975" y="1494985"/>
            <a:ext cx="7319737" cy="4493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int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SDL_Event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7600516" y="1056875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7150572" y="2281057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9" y="5347670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4154984"/>
          </a:xfrm>
          <a:prstGeom prst="rect">
            <a:avLst/>
          </a:prstGeom>
          <a:effectLst>
            <a:outerShdw blurRad="50800" dist="38100" dir="30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Uint32 	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1, 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animationDelay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50);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clip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NULL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31685" y="375127"/>
            <a:ext cx="75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685" y="1638322"/>
            <a:ext cx="7115043" cy="5462428"/>
          </a:xfrm>
          <a:effectLst>
            <a:softEdge rad="0"/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756501" y="1698170"/>
            <a:ext cx="744129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getIXPosition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getIYPosition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getDScale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getBFinished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getBIdle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Colors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getEColor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292008"/>
            <a:ext cx="5957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Class: SOUND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2706377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766519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Source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играта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Source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1"/>
            </a:extrusion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88001" y="1745715"/>
            <a:ext cx="68587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 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1645056"/>
            <a:ext cx="640822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330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Iva Ivanova</cp:lastModifiedBy>
  <cp:revision>110</cp:revision>
  <dcterms:created xsi:type="dcterms:W3CDTF">2017-07-20T21:23:31Z</dcterms:created>
  <dcterms:modified xsi:type="dcterms:W3CDTF">2017-07-26T09:50:51Z</dcterms:modified>
</cp:coreProperties>
</file>